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00FFCC"/>
    <a:srgbClr val="FF66CC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64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9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9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875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17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5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8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6316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023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1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4D28EEE-BFFC-4690-905A-551E90ABEBCF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78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800878" y="294565"/>
            <a:ext cx="9148273" cy="22627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LA CLOCHETTE</a:t>
            </a:r>
          </a:p>
          <a:p>
            <a:r>
              <a:rPr lang="en-US" sz="28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Use the words on the left to complete the sentences.  One word will not be used.</a:t>
            </a:r>
            <a:endParaRPr lang="en-US" sz="8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30583" y="2224428"/>
            <a:ext cx="9961418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Tx/>
              <a:buAutoNum type="arabicPeriod"/>
            </a:pPr>
            <a:r>
              <a:rPr lang="fr-FR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La maman de Brandon prépare des brownies et ça ____ très bon</a:t>
            </a: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!</a:t>
            </a:r>
          </a:p>
          <a:p>
            <a:pPr marL="914400" indent="-914400">
              <a:buFontTx/>
              <a:buAutoNum type="arabicPeriod"/>
            </a:pPr>
            <a:endParaRPr lang="fr-FR" b="1" dirty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  <a:p>
            <a:pPr marL="914400" indent="-914400">
              <a:buFontTx/>
              <a:buAutoNum type="arabicPeriod"/>
            </a:pP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Brandon </a:t>
            </a:r>
            <a:r>
              <a:rPr lang="fr-FR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veut </a:t>
            </a: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les _______.   (les = </a:t>
            </a:r>
            <a:r>
              <a:rPr lang="fr-FR" sz="3600" b="1" dirty="0" err="1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them</a:t>
            </a: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)</a:t>
            </a:r>
          </a:p>
          <a:p>
            <a:pPr marL="914400" indent="-914400">
              <a:buFontTx/>
              <a:buAutoNum type="arabicPeriod"/>
            </a:pPr>
            <a:endParaRPr lang="fr-FR" b="1" dirty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  <a:p>
            <a:pPr marL="914400" indent="-914400">
              <a:buAutoNum type="arabicPeriod"/>
            </a:pP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La maman de Brandon _______ du bruit dans sa chambre.</a:t>
            </a:r>
          </a:p>
          <a:p>
            <a:pPr marL="914400" indent="-914400">
              <a:buAutoNum type="arabicPeriod"/>
            </a:pPr>
            <a:endParaRPr lang="fr-FR" b="1" dirty="0" smtClean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  <a:p>
            <a:pPr marL="914400" indent="-914400">
              <a:buAutoNum type="arabicPeriod"/>
            </a:pPr>
            <a:r>
              <a:rPr lang="fr-FR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askerville Old Face" panose="02020602080505020303" pitchFamily="18" charset="0"/>
              </a:rPr>
              <a:t>Elle ne ______ pas le chiot dans le placard.</a:t>
            </a:r>
            <a:endParaRPr lang="fr-FR" sz="3600" b="1" dirty="0" smtClean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  <a:p>
            <a:pPr marL="914400" indent="-914400">
              <a:buAutoNum type="arabicPeriod"/>
            </a:pPr>
            <a:endParaRPr lang="fr-FR" sz="3600" b="1" dirty="0" smtClean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  <a:p>
            <a:pPr marL="914400" indent="-914400">
              <a:buAutoNum type="arabicPeriod"/>
            </a:pPr>
            <a:endParaRPr lang="fr-FR" sz="4800" b="1" dirty="0" smtClean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  <a:p>
            <a:pPr marL="742950" indent="-742950">
              <a:buAutoNum type="arabicPeriod"/>
            </a:pPr>
            <a:endParaRPr lang="fr-FR" sz="3600" b="1" dirty="0">
              <a:solidFill>
                <a:schemeClr val="tx2">
                  <a:lumMod val="90000"/>
                  <a:lumOff val="10000"/>
                </a:schemeClr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4" name="Picture 2" descr="Image result for nos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49" y="2653037"/>
            <a:ext cx="596307" cy="80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 result for hand clip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54" y="1435334"/>
            <a:ext cx="614365" cy="71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20034"/>
          <a:stretch/>
        </p:blipFill>
        <p:spPr>
          <a:xfrm>
            <a:off x="78801" y="4086977"/>
            <a:ext cx="1629926" cy="936505"/>
          </a:xfrm>
          <a:prstGeom prst="rect">
            <a:avLst/>
          </a:prstGeom>
        </p:spPr>
      </p:pic>
      <p:pic>
        <p:nvPicPr>
          <p:cNvPr id="8" name="Picture 6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29" y="100645"/>
            <a:ext cx="1144417" cy="83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Image result for tongue clipar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70" y="5439847"/>
            <a:ext cx="921876" cy="87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8801" y="644620"/>
            <a:ext cx="82988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+mj-lt"/>
              </a:rPr>
              <a:t>entend</a:t>
            </a:r>
            <a:endParaRPr lang="en-US" sz="40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871429"/>
            <a:ext cx="82988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+mj-lt"/>
              </a:rPr>
              <a:t>touche</a:t>
            </a:r>
            <a:endParaRPr lang="en-US" sz="4000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326936"/>
            <a:ext cx="2622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+mj-lt"/>
              </a:rPr>
              <a:t>sent</a:t>
            </a:r>
            <a:endParaRPr lang="fr-FR" sz="4000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5576" y="6039887"/>
            <a:ext cx="29102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+mj-lt"/>
              </a:rPr>
              <a:t>gouter</a:t>
            </a:r>
            <a:endParaRPr lang="fr-FR" sz="40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6529" y="4673552"/>
            <a:ext cx="29102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+mj-lt"/>
              </a:rPr>
              <a:t>voit</a:t>
            </a:r>
            <a:endParaRPr lang="fr-FR" sz="4000" dirty="0">
              <a:latin typeface="+mj-lt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9448800" y="2784764"/>
            <a:ext cx="595745" cy="8961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206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819234" y="1125838"/>
            <a:ext cx="9148273" cy="22627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Listening</a:t>
            </a:r>
          </a:p>
          <a:p>
            <a:endParaRPr lang="en-US" sz="54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r>
              <a:rPr lang="en-US" sz="40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First, just listen to the story.  Listen to understand.</a:t>
            </a:r>
            <a:endParaRPr lang="en-US" sz="36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887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819234" y="1125838"/>
            <a:ext cx="9148273" cy="22627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Listening</a:t>
            </a:r>
          </a:p>
          <a:p>
            <a:endParaRPr lang="en-US" sz="54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r>
              <a:rPr lang="en-US" sz="40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Now, write down in English what you remember.  Skip lines/leave room to fill in more details later.</a:t>
            </a:r>
            <a:endParaRPr lang="en-US" sz="36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217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819234" y="1125838"/>
            <a:ext cx="9148273" cy="22627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Listening</a:t>
            </a:r>
          </a:p>
          <a:p>
            <a:endParaRPr lang="en-US" sz="54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Listen again.  This time, try to fill in any details you may have missed the first time.</a:t>
            </a:r>
            <a:endParaRPr lang="en-US" sz="36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648204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9251</TotalTime>
  <Words>123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Baskerville Old Face</vt:lpstr>
      <vt:lpstr>Calibri</vt:lpstr>
      <vt:lpstr>Century Schoolbook</vt:lpstr>
      <vt:lpstr>Corbel</vt:lpstr>
      <vt:lpstr>Feathered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43</cp:revision>
  <dcterms:created xsi:type="dcterms:W3CDTF">2017-03-14T11:09:48Z</dcterms:created>
  <dcterms:modified xsi:type="dcterms:W3CDTF">2017-03-27T13:02:53Z</dcterms:modified>
</cp:coreProperties>
</file>